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099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9"/>
    <p:restoredTop sz="94709"/>
  </p:normalViewPr>
  <p:slideViewPr>
    <p:cSldViewPr snapToGrid="0" snapToObjects="1">
      <p:cViewPr varScale="1">
        <p:scale>
          <a:sx n="152" d="100"/>
          <a:sy n="152" d="100"/>
        </p:scale>
        <p:origin x="192" y="7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09" y="1447435"/>
            <a:ext cx="859546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09" y="2606720"/>
            <a:ext cx="8595462" cy="1210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2" y="1371600"/>
            <a:ext cx="8747674" cy="301214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194982"/>
            <a:ext cx="1318379" cy="416186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194982"/>
            <a:ext cx="6038296" cy="416186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32" y="1378324"/>
            <a:ext cx="8747674" cy="3005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617465"/>
            <a:ext cx="8673533" cy="10679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385047"/>
            <a:ext cx="4267768" cy="2998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4289311" cy="2998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324098"/>
            <a:ext cx="4040188" cy="441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1781298"/>
            <a:ext cx="4040188" cy="2622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5" y="1331259"/>
            <a:ext cx="4483459" cy="441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6" y="1788459"/>
            <a:ext cx="4483459" cy="2622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04789"/>
            <a:ext cx="5572531" cy="42192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80" y="1076327"/>
            <a:ext cx="3008313" cy="3320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65521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1995"/>
            <a:ext cx="7425062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4080273"/>
            <a:ext cx="8730294" cy="3707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033" y="205979"/>
            <a:ext cx="69429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032" y="1200152"/>
            <a:ext cx="8747674" cy="3183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204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43" y="1671408"/>
            <a:ext cx="461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04099"/>
                </a:solidFill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759D29-0636-457F-AA04-C03C810C505E}"/>
</file>

<file path=customXml/itemProps2.xml><?xml version="1.0" encoding="utf-8"?>
<ds:datastoreItem xmlns:ds="http://schemas.openxmlformats.org/officeDocument/2006/customXml" ds:itemID="{0204F5C7-D482-4FD3-B36F-6AC1BC3B0815}"/>
</file>

<file path=customXml/itemProps3.xml><?xml version="1.0" encoding="utf-8"?>
<ds:datastoreItem xmlns:ds="http://schemas.openxmlformats.org/officeDocument/2006/customXml" ds:itemID="{4ABA229D-0FEA-4B89-9655-DACD18088DDB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17</cp:revision>
  <dcterms:created xsi:type="dcterms:W3CDTF">2017-02-06T18:49:48Z</dcterms:created>
  <dcterms:modified xsi:type="dcterms:W3CDTF">2024-02-08T11:05:51Z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