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  <p:sldId id="258" r:id="rId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AAE2"/>
    <a:srgbClr val="204099"/>
    <a:srgbClr val="1B3281"/>
    <a:srgbClr val="F29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29"/>
    <p:restoredTop sz="94709"/>
  </p:normalViewPr>
  <p:slideViewPr>
    <p:cSldViewPr snapToGrid="0" snapToObjects="1">
      <p:cViewPr varScale="1">
        <p:scale>
          <a:sx n="128" d="100"/>
          <a:sy n="128" d="100"/>
        </p:scale>
        <p:origin x="1146" y="33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lang="en-US" sz="4000" b="0" kern="1200" dirty="0">
                <a:solidFill>
                  <a:srgbClr val="27AAE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Title Goes 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032" y="1378324"/>
            <a:ext cx="8747674" cy="300541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260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lang="en-US" sz="4000" b="0" kern="1200" dirty="0">
                <a:solidFill>
                  <a:srgbClr val="27AAE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Title Goes 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032" y="1378324"/>
            <a:ext cx="8747674" cy="3005418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463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23292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033" y="205979"/>
            <a:ext cx="6942985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032" y="1200152"/>
            <a:ext cx="8747674" cy="31835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387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6" r:id="rId2"/>
    <p:sldLayoutId id="2147483655" r:id="rId3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204099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B0F0"/>
        </a:buClr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B0F0"/>
        </a:buClr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B0F0"/>
        </a:buClr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B0F0"/>
        </a:buClr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B0F0"/>
        </a:buClr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47844" y="403717"/>
            <a:ext cx="4209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204099"/>
                </a:solidFill>
                <a:latin typeface="+mj-lt"/>
              </a:rPr>
              <a:t>CALL TO ACTION</a:t>
            </a:r>
          </a:p>
        </p:txBody>
      </p:sp>
    </p:spTree>
    <p:extLst>
      <p:ext uri="{BB962C8B-B14F-4D97-AF65-F5344CB8AC3E}">
        <p14:creationId xmlns:p14="http://schemas.microsoft.com/office/powerpoint/2010/main" val="1518131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375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C61C4-14C3-758C-BCB5-70AC4B197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76D8D5-E39C-5566-724E-DE7E1EC48E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139174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B846DA9B026F47BC126C9C0F736397" ma:contentTypeVersion="22" ma:contentTypeDescription="Create a new document." ma:contentTypeScope="" ma:versionID="0f2e4dc4833b85b0e4dcf48732165127">
  <xsd:schema xmlns:xsd="http://www.w3.org/2001/XMLSchema" xmlns:xs="http://www.w3.org/2001/XMLSchema" xmlns:p="http://schemas.microsoft.com/office/2006/metadata/properties" xmlns:ns1="http://schemas.microsoft.com/sharepoint/v3" xmlns:ns2="f41fa17a-99c4-4c5f-bcb4-a52bd907e64f" xmlns:ns3="eb3f7de7-c935-4ca6-a12c-1f73773710ec" targetNamespace="http://schemas.microsoft.com/office/2006/metadata/properties" ma:root="true" ma:fieldsID="9d02df8429b63164f71ef0f48df28581" ns1:_="" ns2:_="" ns3:_="">
    <xsd:import namespace="http://schemas.microsoft.com/sharepoint/v3"/>
    <xsd:import namespace="f41fa17a-99c4-4c5f-bcb4-a52bd907e64f"/>
    <xsd:import namespace="eb3f7de7-c935-4ca6-a12c-1f73773710e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Image" minOccurs="0"/>
                <xsd:element ref="ns2:Numb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1fa17a-99c4-4c5f-bcb4-a52bd907e6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720c72ca-3d5e-4053-bfc4-d5117e56c93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Image" ma:index="28" nillable="true" ma:displayName="Image" ma:format="Thumbnail" ma:internalName="Image">
      <xsd:simpleType>
        <xsd:restriction base="dms:Unknown"/>
      </xsd:simpleType>
    </xsd:element>
    <xsd:element name="Number" ma:index="29" nillable="true" ma:displayName="Number" ma:format="Dropdown" ma:internalName="Number" ma:percentage="FALSE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3f7de7-c935-4ca6-a12c-1f73773710e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7eb20398-0988-4e55-b57f-05d62d7b8281}" ma:internalName="TaxCatchAll" ma:showField="CatchAllData" ma:web="eb3f7de7-c935-4ca6-a12c-1f73773710e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eb3f7de7-c935-4ca6-a12c-1f73773710ec" xsi:nil="true"/>
    <_ip_UnifiedCompliancePolicyProperties xmlns="http://schemas.microsoft.com/sharepoint/v3" xsi:nil="true"/>
    <lcf76f155ced4ddcb4097134ff3c332f xmlns="f41fa17a-99c4-4c5f-bcb4-a52bd907e64f">
      <Terms xmlns="http://schemas.microsoft.com/office/infopath/2007/PartnerControls"/>
    </lcf76f155ced4ddcb4097134ff3c332f>
    <Image xmlns="f41fa17a-99c4-4c5f-bcb4-a52bd907e64f" xsi:nil="true"/>
    <Number xmlns="f41fa17a-99c4-4c5f-bcb4-a52bd907e64f" xsi:nil="true"/>
  </documentManagement>
</p:properties>
</file>

<file path=customXml/itemProps1.xml><?xml version="1.0" encoding="utf-8"?>
<ds:datastoreItem xmlns:ds="http://schemas.openxmlformats.org/officeDocument/2006/customXml" ds:itemID="{8E6EA659-51AE-410B-9CD1-A22C0445B8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f41fa17a-99c4-4c5f-bcb4-a52bd907e64f"/>
    <ds:schemaRef ds:uri="eb3f7de7-c935-4ca6-a12c-1f73773710e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204F5C7-D482-4FD3-B36F-6AC1BC3B081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ABA229D-0FEA-4B89-9655-DACD18088DD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eb3f7de7-c935-4ca6-a12c-1f73773710ec"/>
    <ds:schemaRef ds:uri="f41fa17a-99c4-4c5f-bcb4-a52bd907e64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3</Words>
  <Application>Microsoft Office PowerPoint</Application>
  <PresentationFormat>On-screen Show (16:9)</PresentationFormat>
  <Paragraphs>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Company>Roedz Creative Studio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Lloyd Schroeder</dc:creator>
  <cp:lastModifiedBy>Ivan Simeonov</cp:lastModifiedBy>
  <cp:revision>19</cp:revision>
  <dcterms:created xsi:type="dcterms:W3CDTF">2017-02-06T18:49:48Z</dcterms:created>
  <dcterms:modified xsi:type="dcterms:W3CDTF">2026-04-20T10:38:52Z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0x01010085B846DA9B026F47BC126C9C0F736397</vt:lpwstr>
  </property>
</Properties>
</file>