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099"/>
    <a:srgbClr val="1B3281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1"/>
    <p:restoredTop sz="94719"/>
  </p:normalViewPr>
  <p:slideViewPr>
    <p:cSldViewPr snapToGrid="0" snapToObjects="1">
      <p:cViewPr varScale="1">
        <p:scale>
          <a:sx n="189" d="100"/>
          <a:sy n="189" d="100"/>
        </p:scale>
        <p:origin x="176" y="3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209" y="1447435"/>
            <a:ext cx="8595462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209" y="2606720"/>
            <a:ext cx="8595462" cy="12101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032" y="1371600"/>
            <a:ext cx="8747674" cy="301214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233" y="194982"/>
            <a:ext cx="1318379" cy="416186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033" y="194982"/>
            <a:ext cx="6038296" cy="4161865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032" y="1378324"/>
            <a:ext cx="8747674" cy="30054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4" y="2742605"/>
            <a:ext cx="8673533" cy="96964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784" y="1617465"/>
            <a:ext cx="8673533" cy="10679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49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033" y="1385047"/>
            <a:ext cx="4267768" cy="2998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047"/>
            <a:ext cx="4289311" cy="2998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897" y="1324098"/>
            <a:ext cx="4040188" cy="4410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897" y="1781298"/>
            <a:ext cx="4040188" cy="26221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505" y="1331259"/>
            <a:ext cx="4483459" cy="4410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34956" y="1788459"/>
            <a:ext cx="4483459" cy="26221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2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29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8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29" y="204789"/>
            <a:ext cx="5572531" cy="4219294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</a:t>
            </a:r>
          </a:p>
          <a:p>
            <a:pPr lvl="0"/>
            <a:r>
              <a:rPr lang="en-GB" dirty="0"/>
              <a:t>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680" y="1076327"/>
            <a:ext cx="3008313" cy="3320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14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" y="3655218"/>
            <a:ext cx="8730294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6314" y="221995"/>
            <a:ext cx="7425062" cy="33784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314" y="4080273"/>
            <a:ext cx="8730294" cy="3707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47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033" y="205979"/>
            <a:ext cx="694298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032" y="1200152"/>
            <a:ext cx="8747674" cy="3183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204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5CE38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5CE38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5CE38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A5CE38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A5CE38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843" y="1888691"/>
            <a:ext cx="4616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151813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7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46CB14B192586F40901D21B6A6484A1A" ma:contentTypeVersion="13" ma:contentTypeDescription="" ma:contentTypeScope="" ma:versionID="7c1334f05e967469c8ca549261d653d8">
  <xsd:schema xmlns:xsd="http://www.w3.org/2001/XMLSchema" xmlns:xs="http://www.w3.org/2001/XMLSchema" xmlns:p="http://schemas.microsoft.com/office/2006/metadata/properties" xmlns:ns2="eb3f7de7-c935-4ca6-a12c-1f73773710ec" xmlns:ns3="17e331c7-bce6-4074-ba8c-c4febc0a03a3" targetNamespace="http://schemas.microsoft.com/office/2006/metadata/properties" ma:root="true" ma:fieldsID="d9610498b0cef748fa6430250f177d0e" ns2:_="" ns3:_="">
    <xsd:import namespace="eb3f7de7-c935-4ca6-a12c-1f73773710ec"/>
    <xsd:import namespace="17e331c7-bce6-4074-ba8c-c4febc0a03a3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331c7-bce6-4074-ba8c-c4febc0a03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e331c7-bce6-4074-ba8c-c4febc0a03a3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TaxCatchAll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29438D97-E91B-4158-881A-F2D116C7EBAC}"/>
</file>

<file path=customXml/itemProps2.xml><?xml version="1.0" encoding="utf-8"?>
<ds:datastoreItem xmlns:ds="http://schemas.openxmlformats.org/officeDocument/2006/customXml" ds:itemID="{F9B98DD8-6C93-4A9C-A254-5951A7A74717}"/>
</file>

<file path=customXml/itemProps3.xml><?xml version="1.0" encoding="utf-8"?>
<ds:datastoreItem xmlns:ds="http://schemas.openxmlformats.org/officeDocument/2006/customXml" ds:itemID="{0F192F08-5592-4607-A122-46DBD26FB107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Daniel Schroeder</cp:lastModifiedBy>
  <cp:revision>15</cp:revision>
  <dcterms:created xsi:type="dcterms:W3CDTF">2017-02-06T18:49:48Z</dcterms:created>
  <dcterms:modified xsi:type="dcterms:W3CDTF">2022-05-22T07:26:35Z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0x01010037EA2DD516505C4D92B92F8677CFB6850046CB14B192586F40901D21B6A6484A1A</vt:lpwstr>
  </property>
</Properties>
</file>